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17"/>
  </p:notesMasterIdLst>
  <p:sldIdLst>
    <p:sldId id="256" r:id="rId5"/>
    <p:sldId id="360" r:id="rId6"/>
    <p:sldId id="451" r:id="rId7"/>
    <p:sldId id="456" r:id="rId8"/>
    <p:sldId id="452" r:id="rId9"/>
    <p:sldId id="457" r:id="rId10"/>
    <p:sldId id="458" r:id="rId11"/>
    <p:sldId id="453" r:id="rId12"/>
    <p:sldId id="459" r:id="rId13"/>
    <p:sldId id="454" r:id="rId14"/>
    <p:sldId id="455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GIF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17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18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6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tags" Target="../tags/tag2.xml"/><Relationship Id="rId2" Type="http://schemas.openxmlformats.org/officeDocument/2006/relationships/image" Target="../media/image5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6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6.xml"/><Relationship Id="rId4" Type="http://schemas.openxmlformats.org/officeDocument/2006/relationships/image" Target="../media/image7.png"/><Relationship Id="rId3" Type="http://schemas.openxmlformats.org/officeDocument/2006/relationships/tags" Target="../tags/tag4.xml"/><Relationship Id="rId2" Type="http://schemas.openxmlformats.org/officeDocument/2006/relationships/image" Target="../media/image5.png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6.xml"/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14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6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05890"/>
            <a:ext cx="9144000" cy="1426210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Phần I: ĐIỆN TỪ HỌC</a:t>
            </a:r>
            <a:endParaRPr lang="en-US" sz="4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1509" name="Picture 5" descr="PILZ00008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1150" y="1974850"/>
            <a:ext cx="1849120" cy="1479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en-US" b="1">
                <a:solidFill>
                  <a:srgbClr val="FF0000"/>
                </a:solidFill>
                <a:sym typeface="+mn-ea"/>
              </a:rPr>
              <a:t>CHỦ ĐỀ 20:</a:t>
            </a:r>
            <a:r>
              <a:rPr lang="en-US">
                <a:solidFill>
                  <a:srgbClr val="FF0000"/>
                </a:solidFill>
              </a:rPr>
              <a:t>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609600" y="10033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b="1">
                <a:solidFill>
                  <a:srgbClr val="FF0000"/>
                </a:solidFill>
              </a:rPr>
              <a:t>   DÒNG ĐIỆN XOAY CHIỀU </a:t>
            </a:r>
            <a:endParaRPr lang="en-US" b="1">
              <a:solidFill>
                <a:srgbClr val="FF0000"/>
              </a:solidFill>
            </a:endParaRPr>
          </a:p>
          <a:p>
            <a:pPr algn="ctr"/>
            <a:r>
              <a:rPr lang="en-US" b="1">
                <a:solidFill>
                  <a:srgbClr val="FF0000"/>
                </a:solidFill>
              </a:rPr>
              <a:t>VÀ MÁY PHÁT ĐIỆN XOAY CHIỀU</a:t>
            </a: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05085" y="1791335"/>
            <a:ext cx="1514475" cy="191452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70280" y="1815465"/>
            <a:ext cx="6618605" cy="4750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en-US" b="1">
                <a:solidFill>
                  <a:srgbClr val="FF0000"/>
                </a:solidFill>
                <a:sym typeface="+mn-ea"/>
              </a:rPr>
              <a:t>CHỦ ĐỀ 20:</a:t>
            </a:r>
            <a:r>
              <a:rPr lang="en-US">
                <a:solidFill>
                  <a:srgbClr val="FF0000"/>
                </a:solidFill>
              </a:rPr>
              <a:t>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609600" y="10033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b="1">
                <a:solidFill>
                  <a:srgbClr val="FF0000"/>
                </a:solidFill>
              </a:rPr>
              <a:t>   DÒNG ĐIỆN XOAY CHIỀU </a:t>
            </a:r>
            <a:endParaRPr lang="en-US" b="1">
              <a:solidFill>
                <a:srgbClr val="FF0000"/>
              </a:solidFill>
            </a:endParaRPr>
          </a:p>
          <a:p>
            <a:pPr algn="ctr"/>
            <a:r>
              <a:rPr lang="en-US" b="1">
                <a:solidFill>
                  <a:srgbClr val="FF0000"/>
                </a:solidFill>
              </a:rPr>
              <a:t>VÀ MÁY PHÁT ĐIỆN XOAY CHIỀU</a:t>
            </a: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05085" y="1791335"/>
            <a:ext cx="1514475" cy="191452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7330" y="2032000"/>
            <a:ext cx="8152765" cy="4763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878455"/>
            <a:ext cx="10515600" cy="1325563"/>
          </a:xfrm>
        </p:spPr>
        <p:txBody>
          <a:bodyPr/>
          <a:p>
            <a:pPr algn="ctr"/>
            <a:r>
              <a:rPr lang="en-US" sz="60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Hết tiết</a:t>
            </a:r>
            <a:br>
              <a:rPr lang="en-US" sz="60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</a:br>
            <a:r>
              <a:rPr lang="en-US" sz="60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Chào các em</a:t>
            </a:r>
            <a:endParaRPr lang="en-US" sz="600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5265"/>
            <a:ext cx="10972800" cy="582613"/>
          </a:xfrm>
        </p:spPr>
        <p:txBody>
          <a:bodyPr/>
          <a:p>
            <a:pPr algn="l"/>
            <a:r>
              <a:rPr lang="en-US" b="1">
                <a:solidFill>
                  <a:srgbClr val="FF0000"/>
                </a:solidFill>
                <a:sym typeface="+mn-ea"/>
              </a:rPr>
              <a:t>CHỦ ĐỀ 20:</a:t>
            </a:r>
            <a:r>
              <a:rPr lang="en-US">
                <a:solidFill>
                  <a:srgbClr val="FF0000"/>
                </a:solidFill>
              </a:rPr>
              <a:t>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609600" y="10033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b="1">
                <a:solidFill>
                  <a:srgbClr val="FF0000"/>
                </a:solidFill>
              </a:rPr>
              <a:t>   DÒNG ĐIỆN XOAY CHIỀU </a:t>
            </a:r>
            <a:endParaRPr lang="en-US" b="1">
              <a:solidFill>
                <a:srgbClr val="FF0000"/>
              </a:solidFill>
            </a:endParaRPr>
          </a:p>
          <a:p>
            <a:pPr algn="ctr"/>
            <a:r>
              <a:rPr lang="en-US" b="1">
                <a:solidFill>
                  <a:srgbClr val="FF0000"/>
                </a:solidFill>
              </a:rPr>
              <a:t>VÀ MÁY PHÁT ĐIỆN XOAY CHIỀU</a:t>
            </a: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31" name="PA_图片 30"/>
          <p:cNvPicPr>
            <a:picLocks noChangeAspect="1"/>
          </p:cNvPicPr>
          <p:nvPr>
            <p:ph sz="half" idx="2"/>
            <p:custDataLst>
              <p:tags r:id="rId1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97"/>
          <a:stretch>
            <a:fillRect/>
          </a:stretch>
        </p:blipFill>
        <p:spPr>
          <a:xfrm>
            <a:off x="6940550" y="4538980"/>
            <a:ext cx="5053965" cy="2319020"/>
          </a:xfrm>
          <a:prstGeom prst="rect">
            <a:avLst/>
          </a:prstGeom>
        </p:spPr>
      </p:pic>
      <p:pic>
        <p:nvPicPr>
          <p:cNvPr id="3" name="PA_图片 30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97"/>
          <a:stretch>
            <a:fillRect/>
          </a:stretch>
        </p:blipFill>
        <p:spPr>
          <a:xfrm>
            <a:off x="1886585" y="4538980"/>
            <a:ext cx="5053965" cy="23190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Content Placeholder 5"/>
          <p:cNvPicPr>
            <a:picLocks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044575" y="2117090"/>
            <a:ext cx="7124700" cy="32175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5085" y="1791335"/>
            <a:ext cx="1514475" cy="1914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en-US" b="1">
                <a:solidFill>
                  <a:srgbClr val="FF0000"/>
                </a:solidFill>
                <a:sym typeface="+mn-ea"/>
              </a:rPr>
              <a:t>CHỦ ĐỀ 20:</a:t>
            </a:r>
            <a:r>
              <a:rPr lang="en-US">
                <a:solidFill>
                  <a:srgbClr val="FF0000"/>
                </a:solidFill>
              </a:rPr>
              <a:t>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609600" y="10033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b="1">
                <a:solidFill>
                  <a:srgbClr val="FF0000"/>
                </a:solidFill>
              </a:rPr>
              <a:t>   DÒNG ĐIỆN XOAY CHIỀU </a:t>
            </a:r>
            <a:endParaRPr lang="en-US" b="1">
              <a:solidFill>
                <a:srgbClr val="FF0000"/>
              </a:solidFill>
            </a:endParaRPr>
          </a:p>
          <a:p>
            <a:pPr algn="ctr"/>
            <a:r>
              <a:rPr lang="en-US" b="1">
                <a:solidFill>
                  <a:srgbClr val="FF0000"/>
                </a:solidFill>
              </a:rPr>
              <a:t>VÀ MÁY PHÁT ĐIỆN XOAY CHIỀU</a:t>
            </a: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05085" y="1791335"/>
            <a:ext cx="1514475" cy="191452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609600" y="2176780"/>
            <a:ext cx="5852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I. DÒNG ĐIỆN XOAY CHIỀU</a:t>
            </a:r>
            <a:endParaRPr lang="en-US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Content Placeholder 8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35685" y="2698750"/>
            <a:ext cx="8521700" cy="2522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05085" y="1791335"/>
            <a:ext cx="1514475" cy="1914525"/>
          </a:xfrm>
          <a:prstGeom prst="rect">
            <a:avLst/>
          </a:prstGeom>
        </p:spPr>
      </p:pic>
      <p:pic>
        <p:nvPicPr>
          <p:cNvPr id="9" name="Content Placeholder 8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388100" cy="189166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162175" y="2677160"/>
            <a:ext cx="8274050" cy="15036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4585" y="4397375"/>
            <a:ext cx="7810500" cy="1876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5265"/>
            <a:ext cx="10972800" cy="582613"/>
          </a:xfrm>
        </p:spPr>
        <p:txBody>
          <a:bodyPr/>
          <a:p>
            <a:pPr algn="l"/>
            <a:r>
              <a:rPr lang="en-US" b="1">
                <a:solidFill>
                  <a:srgbClr val="FF0000"/>
                </a:solidFill>
                <a:sym typeface="+mn-ea"/>
              </a:rPr>
              <a:t>CHỦ ĐỀ 20:</a:t>
            </a:r>
            <a:r>
              <a:rPr lang="en-US">
                <a:solidFill>
                  <a:srgbClr val="FF0000"/>
                </a:solidFill>
              </a:rPr>
              <a:t>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609600" y="10033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b="1">
                <a:solidFill>
                  <a:srgbClr val="FF0000"/>
                </a:solidFill>
              </a:rPr>
              <a:t>   DÒNG ĐIỆN XOAY CHIỀU </a:t>
            </a:r>
            <a:endParaRPr lang="en-US" b="1">
              <a:solidFill>
                <a:srgbClr val="FF0000"/>
              </a:solidFill>
            </a:endParaRPr>
          </a:p>
          <a:p>
            <a:pPr algn="ctr"/>
            <a:r>
              <a:rPr lang="en-US" b="1">
                <a:solidFill>
                  <a:srgbClr val="FF0000"/>
                </a:solidFill>
              </a:rPr>
              <a:t>VÀ MÁY PHÁT ĐIỆN XOAY CHIỀU</a:t>
            </a: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31" name="PA_图片 30"/>
          <p:cNvPicPr>
            <a:picLocks noChangeAspect="1"/>
          </p:cNvPicPr>
          <p:nvPr>
            <p:ph sz="half" idx="2"/>
            <p:custDataLst>
              <p:tags r:id="rId1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97"/>
          <a:stretch>
            <a:fillRect/>
          </a:stretch>
        </p:blipFill>
        <p:spPr>
          <a:xfrm>
            <a:off x="6940550" y="4538980"/>
            <a:ext cx="5053965" cy="2319020"/>
          </a:xfrm>
          <a:prstGeom prst="rect">
            <a:avLst/>
          </a:prstGeom>
        </p:spPr>
      </p:pic>
      <p:pic>
        <p:nvPicPr>
          <p:cNvPr id="3" name="PA_图片 30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97"/>
          <a:stretch>
            <a:fillRect/>
          </a:stretch>
        </p:blipFill>
        <p:spPr>
          <a:xfrm>
            <a:off x="1886585" y="4538980"/>
            <a:ext cx="5053965" cy="23190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5085" y="1791335"/>
            <a:ext cx="1514475" cy="191452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609600" y="2176780"/>
            <a:ext cx="99383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I. NGUYÊN TẮC TẠO RA DÒNG ĐIỆN XOAY CHIỀU TRONG MÁY PHÁT ĐIỆN XOAY CHIỀU</a:t>
            </a:r>
            <a:endParaRPr lang="en-US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609600" y="3357880"/>
            <a:ext cx="99383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1. Cho nam châm quay trước cuộn dây dẫn kín</a:t>
            </a:r>
            <a:endParaRPr lang="en-US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09600" y="4354195"/>
            <a:ext cx="99383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2. Cho cuộn dây dẫn kín quay trong từ trường của nam châm</a:t>
            </a:r>
            <a:endParaRPr lang="en-US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3" name="PA_图片 3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97"/>
          <a:stretch>
            <a:fillRect/>
          </a:stretch>
        </p:blipFill>
        <p:spPr>
          <a:xfrm>
            <a:off x="1886585" y="4538980"/>
            <a:ext cx="5053965" cy="2319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609600" y="887730"/>
            <a:ext cx="99383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1. Cho nam châm quay trước cuộn dây dẫn kín</a:t>
            </a:r>
            <a:endParaRPr lang="en-US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" name="Content Placeholder 9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" y="2220595"/>
            <a:ext cx="10643870" cy="2318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5"/>
          <p:cNvSpPr txBox="1"/>
          <p:nvPr/>
        </p:nvSpPr>
        <p:spPr>
          <a:xfrm>
            <a:off x="472440" y="710565"/>
            <a:ext cx="99383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2. Cho cuộn dây dẫn kín quay trong từ trường của nam châm</a:t>
            </a:r>
            <a:endParaRPr lang="en-US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" name="Content Placeholder 9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09600" y="1232535"/>
            <a:ext cx="2181225" cy="4838700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48000" y="1616075"/>
            <a:ext cx="8728075" cy="4072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en-US" b="1">
                <a:solidFill>
                  <a:srgbClr val="FF0000"/>
                </a:solidFill>
                <a:sym typeface="+mn-ea"/>
              </a:rPr>
              <a:t>CHỦ ĐỀ 20:</a:t>
            </a:r>
            <a:r>
              <a:rPr lang="en-US">
                <a:solidFill>
                  <a:srgbClr val="FF0000"/>
                </a:solidFill>
              </a:rPr>
              <a:t>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609600" y="10033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b="1">
                <a:solidFill>
                  <a:srgbClr val="FF0000"/>
                </a:solidFill>
              </a:rPr>
              <a:t>   DÒNG ĐIỆN XOAY CHIỀU </a:t>
            </a:r>
            <a:endParaRPr lang="en-US" b="1">
              <a:solidFill>
                <a:srgbClr val="FF0000"/>
              </a:solidFill>
            </a:endParaRPr>
          </a:p>
          <a:p>
            <a:pPr algn="ctr"/>
            <a:r>
              <a:rPr lang="en-US" b="1">
                <a:solidFill>
                  <a:srgbClr val="FF0000"/>
                </a:solidFill>
              </a:rPr>
              <a:t>VÀ MÁY PHÁT ĐIỆN XOAY CHIỀU</a:t>
            </a: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05085" y="1791335"/>
            <a:ext cx="1514475" cy="191452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609600" y="2176780"/>
            <a:ext cx="99383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III. NGUYÊN TẮC CẤU TẠO VÀ HOẠT ĐỘNG CỦA MÁY PHÁT ĐIỆN XOAY CHIỀU</a:t>
            </a:r>
            <a:endParaRPr lang="en-US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3865" y="3296285"/>
            <a:ext cx="8707755" cy="2766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05085" y="1791335"/>
            <a:ext cx="1514475" cy="191452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472440" y="483870"/>
            <a:ext cx="99383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III. NGUYÊN TẮC CẤU TẠO VÀ HOẠT ĐỘNG CỦA MÁY PHÁT ĐIỆN XOAY CHIỀU</a:t>
            </a:r>
            <a:endParaRPr lang="en-US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2" name="Content Placeholder 11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39190" y="2203450"/>
            <a:ext cx="3608070" cy="3201035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95035" y="2203450"/>
            <a:ext cx="3283585" cy="3201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3.0.0"/>
</p:tagLst>
</file>

<file path=ppt/tags/tag2.xml><?xml version="1.0" encoding="utf-8"?>
<p:tagLst xmlns:p="http://schemas.openxmlformats.org/presentationml/2006/main">
  <p:tag name="PA" val="v3.0.0"/>
</p:tagLst>
</file>

<file path=ppt/tags/tag3.xml><?xml version="1.0" encoding="utf-8"?>
<p:tagLst xmlns:p="http://schemas.openxmlformats.org/presentationml/2006/main">
  <p:tag name="PA" val="v3.0.0"/>
</p:tagLst>
</file>

<file path=ppt/tags/tag4.xml><?xml version="1.0" encoding="utf-8"?>
<p:tagLst xmlns:p="http://schemas.openxmlformats.org/presentationml/2006/main">
  <p:tag name="PA" val="v3.0.0"/>
</p:tagLst>
</file>

<file path=ppt/tags/tag5.xml><?xml version="1.0" encoding="utf-8"?>
<p:tagLst xmlns:p="http://schemas.openxmlformats.org/presentationml/2006/main">
  <p:tag name="PA" val="v3.0.0"/>
</p:tagLst>
</file>

<file path=ppt/theme/theme1.xml><?xml version="1.0" encoding="utf-8"?>
<a:theme xmlns:a="http://schemas.openxmlformats.org/drawingml/2006/main" name="Green Color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836</Words>
  <Application>WPS Presentation</Application>
  <PresentationFormat>Widescreen</PresentationFormat>
  <Paragraphs>50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Green Color</vt:lpstr>
      <vt:lpstr>Default Design</vt:lpstr>
      <vt:lpstr>1_Green Color</vt:lpstr>
      <vt:lpstr>Phần I: ĐIỆN TỪ HỌC</vt:lpstr>
      <vt:lpstr>CHỦ ĐỀ 20: </vt:lpstr>
      <vt:lpstr>CHỦ ĐỀ 20: </vt:lpstr>
      <vt:lpstr>PowerPoint 演示文稿</vt:lpstr>
      <vt:lpstr>CHỦ ĐỀ 20: </vt:lpstr>
      <vt:lpstr>PowerPoint 演示文稿</vt:lpstr>
      <vt:lpstr>PowerPoint 演示文稿</vt:lpstr>
      <vt:lpstr>CHỦ ĐỀ 20: </vt:lpstr>
      <vt:lpstr>PowerPoint 演示文稿</vt:lpstr>
      <vt:lpstr>CHỦ ĐỀ 20: </vt:lpstr>
      <vt:lpstr>CHỦ ĐỀ 20: </vt:lpstr>
      <vt:lpstr>Hết tiết Chào các 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Phần I: ĐIỆN HỌC</dc:title>
  <dc:creator/>
  <cp:lastModifiedBy>SAMSUNG</cp:lastModifiedBy>
  <cp:revision>194</cp:revision>
  <dcterms:created xsi:type="dcterms:W3CDTF">2021-09-05T14:22:00Z</dcterms:created>
  <dcterms:modified xsi:type="dcterms:W3CDTF">2023-04-14T14:19:57Z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BC469548E2234FDAA0CE95FA0ED628BE</vt:lpwstr>
  </property>
  <property fmtid="{D5CDD505-2E9C-101B-9397-08002B2CF9AE}" pid="3" name="KSOProductBuildVer">
    <vt:lpwstr>1033-11.2.0.11516</vt:lpwstr>
  </property>
</Properties>
</file>